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7"/>
  </p:notesMasterIdLst>
  <p:handoutMasterIdLst>
    <p:handoutMasterId r:id="rId28"/>
  </p:handoutMasterIdLst>
  <p:sldIdLst>
    <p:sldId id="262" r:id="rId5"/>
    <p:sldId id="575" r:id="rId6"/>
    <p:sldId id="667" r:id="rId7"/>
    <p:sldId id="634" r:id="rId8"/>
    <p:sldId id="559" r:id="rId9"/>
    <p:sldId id="672" r:id="rId10"/>
    <p:sldId id="673" r:id="rId11"/>
    <p:sldId id="674" r:id="rId12"/>
    <p:sldId id="675" r:id="rId13"/>
    <p:sldId id="676" r:id="rId14"/>
    <p:sldId id="677" r:id="rId15"/>
    <p:sldId id="679" r:id="rId16"/>
    <p:sldId id="680" r:id="rId17"/>
    <p:sldId id="681" r:id="rId18"/>
    <p:sldId id="678" r:id="rId19"/>
    <p:sldId id="682" r:id="rId20"/>
    <p:sldId id="669" r:id="rId21"/>
    <p:sldId id="683" r:id="rId22"/>
    <p:sldId id="684" r:id="rId23"/>
    <p:sldId id="685" r:id="rId24"/>
    <p:sldId id="686" r:id="rId25"/>
    <p:sldId id="6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3A959-A4BA-4A86-B0B8-516242CA39B0}" v="727" dt="2021-03-26T16:03:20.904"/>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82" d="100"/>
          <a:sy n="82" d="100"/>
        </p:scale>
        <p:origin x="77" y="264"/>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863A959-A4BA-4A86-B0B8-516242CA39B0}"/>
    <pc:docChg chg="undo custSel addSld delSld modSld sldOrd">
      <pc:chgData name="Ed Godfrey" userId="61aa7c48ee0e3db0" providerId="LiveId" clId="{4863A959-A4BA-4A86-B0B8-516242CA39B0}" dt="2021-03-26T16:03:26.765" v="1267" actId="47"/>
      <pc:docMkLst>
        <pc:docMk/>
      </pc:docMkLst>
      <pc:sldChg chg="modSp mod">
        <pc:chgData name="Ed Godfrey" userId="61aa7c48ee0e3db0" providerId="LiveId" clId="{4863A959-A4BA-4A86-B0B8-516242CA39B0}" dt="2021-03-26T16:03:10.429" v="1263" actId="20577"/>
        <pc:sldMkLst>
          <pc:docMk/>
          <pc:sldMk cId="115858616" sldId="262"/>
        </pc:sldMkLst>
        <pc:spChg chg="mod">
          <ac:chgData name="Ed Godfrey" userId="61aa7c48ee0e3db0" providerId="LiveId" clId="{4863A959-A4BA-4A86-B0B8-516242CA39B0}" dt="2021-03-26T16:03:10.429" v="1263" actId="20577"/>
          <ac:spMkLst>
            <pc:docMk/>
            <pc:sldMk cId="115858616" sldId="262"/>
            <ac:spMk id="2" creationId="{B3DBC5A5-A655-4396-885E-7E23D933771C}"/>
          </ac:spMkLst>
        </pc:spChg>
        <pc:spChg chg="mod">
          <ac:chgData name="Ed Godfrey" userId="61aa7c48ee0e3db0" providerId="LiveId" clId="{4863A959-A4BA-4A86-B0B8-516242CA39B0}" dt="2021-03-26T15:21:39.222" v="1" actId="20577"/>
          <ac:spMkLst>
            <pc:docMk/>
            <pc:sldMk cId="115858616" sldId="262"/>
            <ac:spMk id="7" creationId="{FEAFAAE1-9210-4085-A7EF-A8BF279E5D22}"/>
          </ac:spMkLst>
        </pc:spChg>
      </pc:sldChg>
      <pc:sldChg chg="addSp delSp modSp mod delAnim modAnim">
        <pc:chgData name="Ed Godfrey" userId="61aa7c48ee0e3db0" providerId="LiveId" clId="{4863A959-A4BA-4A86-B0B8-516242CA39B0}" dt="2021-03-26T15:27:35.620" v="269"/>
        <pc:sldMkLst>
          <pc:docMk/>
          <pc:sldMk cId="1577332531" sldId="559"/>
        </pc:sldMkLst>
        <pc:spChg chg="mod">
          <ac:chgData name="Ed Godfrey" userId="61aa7c48ee0e3db0" providerId="LiveId" clId="{4863A959-A4BA-4A86-B0B8-516242CA39B0}" dt="2021-03-26T15:24:37.066" v="170" actId="947"/>
          <ac:spMkLst>
            <pc:docMk/>
            <pc:sldMk cId="1577332531" sldId="559"/>
            <ac:spMk id="4" creationId="{E608B9D8-1865-4B62-B899-A104A5E7156F}"/>
          </ac:spMkLst>
        </pc:spChg>
        <pc:spChg chg="mod">
          <ac:chgData name="Ed Godfrey" userId="61aa7c48ee0e3db0" providerId="LiveId" clId="{4863A959-A4BA-4A86-B0B8-516242CA39B0}" dt="2021-03-26T15:25:48.971" v="234" actId="255"/>
          <ac:spMkLst>
            <pc:docMk/>
            <pc:sldMk cId="1577332531" sldId="559"/>
            <ac:spMk id="5" creationId="{822B4037-11EE-40D8-BB1C-917E5174CD73}"/>
          </ac:spMkLst>
        </pc:spChg>
        <pc:spChg chg="del">
          <ac:chgData name="Ed Godfrey" userId="61aa7c48ee0e3db0" providerId="LiveId" clId="{4863A959-A4BA-4A86-B0B8-516242CA39B0}" dt="2021-03-26T15:22:47.883" v="10" actId="21"/>
          <ac:spMkLst>
            <pc:docMk/>
            <pc:sldMk cId="1577332531" sldId="559"/>
            <ac:spMk id="6" creationId="{98B8DE45-A770-43B6-86CD-59D55BDD9703}"/>
          </ac:spMkLst>
        </pc:spChg>
        <pc:spChg chg="add mod">
          <ac:chgData name="Ed Godfrey" userId="61aa7c48ee0e3db0" providerId="LiveId" clId="{4863A959-A4BA-4A86-B0B8-516242CA39B0}" dt="2021-03-26T15:25:53.705" v="243" actId="1035"/>
          <ac:spMkLst>
            <pc:docMk/>
            <pc:sldMk cId="1577332531" sldId="559"/>
            <ac:spMk id="7" creationId="{A8CF4483-C320-493D-9170-F8947840D293}"/>
          </ac:spMkLst>
        </pc:spChg>
        <pc:spChg chg="add mod">
          <ac:chgData name="Ed Godfrey" userId="61aa7c48ee0e3db0" providerId="LiveId" clId="{4863A959-A4BA-4A86-B0B8-516242CA39B0}" dt="2021-03-26T15:26:05.454" v="256" actId="255"/>
          <ac:spMkLst>
            <pc:docMk/>
            <pc:sldMk cId="1577332531" sldId="559"/>
            <ac:spMk id="8" creationId="{A0FFFD81-07A3-4586-B844-E6ADB3384828}"/>
          </ac:spMkLst>
        </pc:spChg>
      </pc:sldChg>
      <pc:sldChg chg="del">
        <pc:chgData name="Ed Godfrey" userId="61aa7c48ee0e3db0" providerId="LiveId" clId="{4863A959-A4BA-4A86-B0B8-516242CA39B0}" dt="2021-03-26T15:21:44.583" v="2" actId="47"/>
        <pc:sldMkLst>
          <pc:docMk/>
          <pc:sldMk cId="792213924" sldId="633"/>
        </pc:sldMkLst>
      </pc:sldChg>
      <pc:sldChg chg="del">
        <pc:chgData name="Ed Godfrey" userId="61aa7c48ee0e3db0" providerId="LiveId" clId="{4863A959-A4BA-4A86-B0B8-516242CA39B0}" dt="2021-03-26T16:03:24.226" v="1265" actId="47"/>
        <pc:sldMkLst>
          <pc:docMk/>
          <pc:sldMk cId="3078995601" sldId="658"/>
        </pc:sldMkLst>
      </pc:sldChg>
      <pc:sldChg chg="del">
        <pc:chgData name="Ed Godfrey" userId="61aa7c48ee0e3db0" providerId="LiveId" clId="{4863A959-A4BA-4A86-B0B8-516242CA39B0}" dt="2021-03-26T15:21:45.099" v="3" actId="47"/>
        <pc:sldMkLst>
          <pc:docMk/>
          <pc:sldMk cId="3255903157" sldId="665"/>
        </pc:sldMkLst>
      </pc:sldChg>
      <pc:sldChg chg="del">
        <pc:chgData name="Ed Godfrey" userId="61aa7c48ee0e3db0" providerId="LiveId" clId="{4863A959-A4BA-4A86-B0B8-516242CA39B0}" dt="2021-03-26T15:21:46.808" v="4" actId="47"/>
        <pc:sldMkLst>
          <pc:docMk/>
          <pc:sldMk cId="2770390859" sldId="666"/>
        </pc:sldMkLst>
      </pc:sldChg>
      <pc:sldChg chg="add del">
        <pc:chgData name="Ed Godfrey" userId="61aa7c48ee0e3db0" providerId="LiveId" clId="{4863A959-A4BA-4A86-B0B8-516242CA39B0}" dt="2021-03-26T15:22:08.669" v="8" actId="47"/>
        <pc:sldMkLst>
          <pc:docMk/>
          <pc:sldMk cId="2453613319" sldId="667"/>
        </pc:sldMkLst>
      </pc:sldChg>
      <pc:sldChg chg="add del">
        <pc:chgData name="Ed Godfrey" userId="61aa7c48ee0e3db0" providerId="LiveId" clId="{4863A959-A4BA-4A86-B0B8-516242CA39B0}" dt="2021-03-26T15:22:11.524" v="9" actId="47"/>
        <pc:sldMkLst>
          <pc:docMk/>
          <pc:sldMk cId="1588821488" sldId="668"/>
        </pc:sldMkLst>
      </pc:sldChg>
      <pc:sldChg chg="modSp">
        <pc:chgData name="Ed Godfrey" userId="61aa7c48ee0e3db0" providerId="LiveId" clId="{4863A959-A4BA-4A86-B0B8-516242CA39B0}" dt="2021-03-26T16:00:27.704" v="1248" actId="20577"/>
        <pc:sldMkLst>
          <pc:docMk/>
          <pc:sldMk cId="1251965615" sldId="669"/>
        </pc:sldMkLst>
        <pc:spChg chg="mod">
          <ac:chgData name="Ed Godfrey" userId="61aa7c48ee0e3db0" providerId="LiveId" clId="{4863A959-A4BA-4A86-B0B8-516242CA39B0}" dt="2021-03-26T16:00:27.704" v="1248" actId="20577"/>
          <ac:spMkLst>
            <pc:docMk/>
            <pc:sldMk cId="1251965615" sldId="669"/>
            <ac:spMk id="2" creationId="{F75B297A-DDE0-4C5C-8AB4-BF625BBFCBDA}"/>
          </ac:spMkLst>
        </pc:spChg>
        <pc:spChg chg="mod">
          <ac:chgData name="Ed Godfrey" userId="61aa7c48ee0e3db0" providerId="LiveId" clId="{4863A959-A4BA-4A86-B0B8-516242CA39B0}" dt="2021-03-26T16:00:05.878" v="1224" actId="123"/>
          <ac:spMkLst>
            <pc:docMk/>
            <pc:sldMk cId="1251965615" sldId="669"/>
            <ac:spMk id="4" creationId="{E608B9D8-1865-4B62-B899-A104A5E7156F}"/>
          </ac:spMkLst>
        </pc:spChg>
      </pc:sldChg>
      <pc:sldChg chg="del">
        <pc:chgData name="Ed Godfrey" userId="61aa7c48ee0e3db0" providerId="LiveId" clId="{4863A959-A4BA-4A86-B0B8-516242CA39B0}" dt="2021-03-26T16:03:24.710" v="1266" actId="47"/>
        <pc:sldMkLst>
          <pc:docMk/>
          <pc:sldMk cId="1466489511" sldId="670"/>
        </pc:sldMkLst>
      </pc:sldChg>
      <pc:sldChg chg="del">
        <pc:chgData name="Ed Godfrey" userId="61aa7c48ee0e3db0" providerId="LiveId" clId="{4863A959-A4BA-4A86-B0B8-516242CA39B0}" dt="2021-03-26T16:03:26.765" v="1267" actId="47"/>
        <pc:sldMkLst>
          <pc:docMk/>
          <pc:sldMk cId="2252130444" sldId="671"/>
        </pc:sldMkLst>
      </pc:sldChg>
      <pc:sldChg chg="delSp modSp add mod delAnim modAnim">
        <pc:chgData name="Ed Godfrey" userId="61aa7c48ee0e3db0" providerId="LiveId" clId="{4863A959-A4BA-4A86-B0B8-516242CA39B0}" dt="2021-03-26T15:34:03.742" v="540" actId="255"/>
        <pc:sldMkLst>
          <pc:docMk/>
          <pc:sldMk cId="2939357996" sldId="672"/>
        </pc:sldMkLst>
        <pc:spChg chg="del">
          <ac:chgData name="Ed Godfrey" userId="61aa7c48ee0e3db0" providerId="LiveId" clId="{4863A959-A4BA-4A86-B0B8-516242CA39B0}" dt="2021-03-26T15:26:44.928" v="259" actId="21"/>
          <ac:spMkLst>
            <pc:docMk/>
            <pc:sldMk cId="2939357996" sldId="672"/>
            <ac:spMk id="4" creationId="{E608B9D8-1865-4B62-B899-A104A5E7156F}"/>
          </ac:spMkLst>
        </pc:spChg>
        <pc:spChg chg="del">
          <ac:chgData name="Ed Godfrey" userId="61aa7c48ee0e3db0" providerId="LiveId" clId="{4863A959-A4BA-4A86-B0B8-516242CA39B0}" dt="2021-03-26T15:26:41.297" v="258" actId="21"/>
          <ac:spMkLst>
            <pc:docMk/>
            <pc:sldMk cId="2939357996" sldId="672"/>
            <ac:spMk id="5" creationId="{822B4037-11EE-40D8-BB1C-917E5174CD73}"/>
          </ac:spMkLst>
        </pc:spChg>
        <pc:spChg chg="mod">
          <ac:chgData name="Ed Godfrey" userId="61aa7c48ee0e3db0" providerId="LiveId" clId="{4863A959-A4BA-4A86-B0B8-516242CA39B0}" dt="2021-03-26T15:27:44.929" v="300" actId="1035"/>
          <ac:spMkLst>
            <pc:docMk/>
            <pc:sldMk cId="2939357996" sldId="672"/>
            <ac:spMk id="7" creationId="{A8CF4483-C320-493D-9170-F8947840D293}"/>
          </ac:spMkLst>
        </pc:spChg>
        <pc:spChg chg="mod">
          <ac:chgData name="Ed Godfrey" userId="61aa7c48ee0e3db0" providerId="LiveId" clId="{4863A959-A4BA-4A86-B0B8-516242CA39B0}" dt="2021-03-26T15:34:03.742" v="540" actId="255"/>
          <ac:spMkLst>
            <pc:docMk/>
            <pc:sldMk cId="2939357996" sldId="672"/>
            <ac:spMk id="8" creationId="{A0FFFD81-07A3-4586-B844-E6ADB3384828}"/>
          </ac:spMkLst>
        </pc:spChg>
      </pc:sldChg>
      <pc:sldChg chg="modSp add mod">
        <pc:chgData name="Ed Godfrey" userId="61aa7c48ee0e3db0" providerId="LiveId" clId="{4863A959-A4BA-4A86-B0B8-516242CA39B0}" dt="2021-03-26T15:35:13.013" v="559" actId="20577"/>
        <pc:sldMkLst>
          <pc:docMk/>
          <pc:sldMk cId="3486078785" sldId="673"/>
        </pc:sldMkLst>
        <pc:spChg chg="mod">
          <ac:chgData name="Ed Godfrey" userId="61aa7c48ee0e3db0" providerId="LiveId" clId="{4863A959-A4BA-4A86-B0B8-516242CA39B0}" dt="2021-03-26T15:35:13.013" v="559" actId="20577"/>
          <ac:spMkLst>
            <pc:docMk/>
            <pc:sldMk cId="3486078785" sldId="673"/>
            <ac:spMk id="2" creationId="{F75B297A-DDE0-4C5C-8AB4-BF625BBFCBDA}"/>
          </ac:spMkLst>
        </pc:spChg>
        <pc:spChg chg="mod">
          <ac:chgData name="Ed Godfrey" userId="61aa7c48ee0e3db0" providerId="LiveId" clId="{4863A959-A4BA-4A86-B0B8-516242CA39B0}" dt="2021-03-26T15:35:04.573" v="544" actId="255"/>
          <ac:spMkLst>
            <pc:docMk/>
            <pc:sldMk cId="3486078785" sldId="673"/>
            <ac:spMk id="4" creationId="{E608B9D8-1865-4B62-B899-A104A5E7156F}"/>
          </ac:spMkLst>
        </pc:spChg>
      </pc:sldChg>
      <pc:sldChg chg="modSp add modAnim">
        <pc:chgData name="Ed Godfrey" userId="61aa7c48ee0e3db0" providerId="LiveId" clId="{4863A959-A4BA-4A86-B0B8-516242CA39B0}" dt="2021-03-26T15:36:52.002" v="658"/>
        <pc:sldMkLst>
          <pc:docMk/>
          <pc:sldMk cId="2138419679" sldId="674"/>
        </pc:sldMkLst>
        <pc:spChg chg="mod">
          <ac:chgData name="Ed Godfrey" userId="61aa7c48ee0e3db0" providerId="LiveId" clId="{4863A959-A4BA-4A86-B0B8-516242CA39B0}" dt="2021-03-26T15:36:42.542" v="657" actId="20577"/>
          <ac:spMkLst>
            <pc:docMk/>
            <pc:sldMk cId="2138419679" sldId="674"/>
            <ac:spMk id="8" creationId="{A0FFFD81-07A3-4586-B844-E6ADB3384828}"/>
          </ac:spMkLst>
        </pc:spChg>
      </pc:sldChg>
      <pc:sldChg chg="modSp add mod">
        <pc:chgData name="Ed Godfrey" userId="61aa7c48ee0e3db0" providerId="LiveId" clId="{4863A959-A4BA-4A86-B0B8-516242CA39B0}" dt="2021-03-26T15:38:52.642" v="675" actId="115"/>
        <pc:sldMkLst>
          <pc:docMk/>
          <pc:sldMk cId="3237378497" sldId="675"/>
        </pc:sldMkLst>
        <pc:spChg chg="mod">
          <ac:chgData name="Ed Godfrey" userId="61aa7c48ee0e3db0" providerId="LiveId" clId="{4863A959-A4BA-4A86-B0B8-516242CA39B0}" dt="2021-03-26T15:38:45.233" v="674" actId="20577"/>
          <ac:spMkLst>
            <pc:docMk/>
            <pc:sldMk cId="3237378497" sldId="675"/>
            <ac:spMk id="2" creationId="{F75B297A-DDE0-4C5C-8AB4-BF625BBFCBDA}"/>
          </ac:spMkLst>
        </pc:spChg>
        <pc:spChg chg="mod">
          <ac:chgData name="Ed Godfrey" userId="61aa7c48ee0e3db0" providerId="LiveId" clId="{4863A959-A4BA-4A86-B0B8-516242CA39B0}" dt="2021-03-26T15:38:52.642" v="675" actId="115"/>
          <ac:spMkLst>
            <pc:docMk/>
            <pc:sldMk cId="3237378497" sldId="675"/>
            <ac:spMk id="4" creationId="{E608B9D8-1865-4B62-B899-A104A5E7156F}"/>
          </ac:spMkLst>
        </pc:spChg>
      </pc:sldChg>
      <pc:sldChg chg="modSp add modAnim">
        <pc:chgData name="Ed Godfrey" userId="61aa7c48ee0e3db0" providerId="LiveId" clId="{4863A959-A4BA-4A86-B0B8-516242CA39B0}" dt="2021-03-26T15:41:20.752" v="866"/>
        <pc:sldMkLst>
          <pc:docMk/>
          <pc:sldMk cId="3752852070" sldId="676"/>
        </pc:sldMkLst>
        <pc:spChg chg="mod">
          <ac:chgData name="Ed Godfrey" userId="61aa7c48ee0e3db0" providerId="LiveId" clId="{4863A959-A4BA-4A86-B0B8-516242CA39B0}" dt="2021-03-26T15:41:16.835" v="865" actId="11"/>
          <ac:spMkLst>
            <pc:docMk/>
            <pc:sldMk cId="3752852070" sldId="676"/>
            <ac:spMk id="8" creationId="{A0FFFD81-07A3-4586-B844-E6ADB3384828}"/>
          </ac:spMkLst>
        </pc:spChg>
      </pc:sldChg>
      <pc:sldChg chg="modSp add mod">
        <pc:chgData name="Ed Godfrey" userId="61aa7c48ee0e3db0" providerId="LiveId" clId="{4863A959-A4BA-4A86-B0B8-516242CA39B0}" dt="2021-03-26T15:42:16.829" v="886" actId="20577"/>
        <pc:sldMkLst>
          <pc:docMk/>
          <pc:sldMk cId="3344188190" sldId="677"/>
        </pc:sldMkLst>
        <pc:spChg chg="mod">
          <ac:chgData name="Ed Godfrey" userId="61aa7c48ee0e3db0" providerId="LiveId" clId="{4863A959-A4BA-4A86-B0B8-516242CA39B0}" dt="2021-03-26T15:42:16.829" v="886" actId="20577"/>
          <ac:spMkLst>
            <pc:docMk/>
            <pc:sldMk cId="3344188190" sldId="677"/>
            <ac:spMk id="2" creationId="{F75B297A-DDE0-4C5C-8AB4-BF625BBFCBDA}"/>
          </ac:spMkLst>
        </pc:spChg>
        <pc:spChg chg="mod">
          <ac:chgData name="Ed Godfrey" userId="61aa7c48ee0e3db0" providerId="LiveId" clId="{4863A959-A4BA-4A86-B0B8-516242CA39B0}" dt="2021-03-26T15:42:09.724" v="869" actId="255"/>
          <ac:spMkLst>
            <pc:docMk/>
            <pc:sldMk cId="3344188190" sldId="677"/>
            <ac:spMk id="4" creationId="{E608B9D8-1865-4B62-B899-A104A5E7156F}"/>
          </ac:spMkLst>
        </pc:spChg>
      </pc:sldChg>
      <pc:sldChg chg="modSp add ord modAnim">
        <pc:chgData name="Ed Godfrey" userId="61aa7c48ee0e3db0" providerId="LiveId" clId="{4863A959-A4BA-4A86-B0B8-516242CA39B0}" dt="2021-03-26T15:47:11.621" v="993"/>
        <pc:sldMkLst>
          <pc:docMk/>
          <pc:sldMk cId="2370786988" sldId="678"/>
        </pc:sldMkLst>
        <pc:spChg chg="mod">
          <ac:chgData name="Ed Godfrey" userId="61aa7c48ee0e3db0" providerId="LiveId" clId="{4863A959-A4BA-4A86-B0B8-516242CA39B0}" dt="2021-03-26T15:46:47.873" v="991" actId="20577"/>
          <ac:spMkLst>
            <pc:docMk/>
            <pc:sldMk cId="2370786988" sldId="678"/>
            <ac:spMk id="8" creationId="{A0FFFD81-07A3-4586-B844-E6ADB3384828}"/>
          </ac:spMkLst>
        </pc:spChg>
      </pc:sldChg>
      <pc:sldChg chg="modSp add mod">
        <pc:chgData name="Ed Godfrey" userId="61aa7c48ee0e3db0" providerId="LiveId" clId="{4863A959-A4BA-4A86-B0B8-516242CA39B0}" dt="2021-03-26T15:43:57.752" v="906" actId="20577"/>
        <pc:sldMkLst>
          <pc:docMk/>
          <pc:sldMk cId="2563876035" sldId="679"/>
        </pc:sldMkLst>
        <pc:spChg chg="mod">
          <ac:chgData name="Ed Godfrey" userId="61aa7c48ee0e3db0" providerId="LiveId" clId="{4863A959-A4BA-4A86-B0B8-516242CA39B0}" dt="2021-03-26T15:43:57.752" v="906" actId="20577"/>
          <ac:spMkLst>
            <pc:docMk/>
            <pc:sldMk cId="2563876035" sldId="679"/>
            <ac:spMk id="2" creationId="{F75B297A-DDE0-4C5C-8AB4-BF625BBFCBDA}"/>
          </ac:spMkLst>
        </pc:spChg>
        <pc:spChg chg="mod">
          <ac:chgData name="Ed Godfrey" userId="61aa7c48ee0e3db0" providerId="LiveId" clId="{4863A959-A4BA-4A86-B0B8-516242CA39B0}" dt="2021-03-26T15:43:53.113" v="894" actId="255"/>
          <ac:spMkLst>
            <pc:docMk/>
            <pc:sldMk cId="2563876035" sldId="679"/>
            <ac:spMk id="4" creationId="{E608B9D8-1865-4B62-B899-A104A5E7156F}"/>
          </ac:spMkLst>
        </pc:spChg>
      </pc:sldChg>
      <pc:sldChg chg="modSp add mod">
        <pc:chgData name="Ed Godfrey" userId="61aa7c48ee0e3db0" providerId="LiveId" clId="{4863A959-A4BA-4A86-B0B8-516242CA39B0}" dt="2021-03-26T15:44:19.565" v="924" actId="20577"/>
        <pc:sldMkLst>
          <pc:docMk/>
          <pc:sldMk cId="2692548420" sldId="680"/>
        </pc:sldMkLst>
        <pc:spChg chg="mod">
          <ac:chgData name="Ed Godfrey" userId="61aa7c48ee0e3db0" providerId="LiveId" clId="{4863A959-A4BA-4A86-B0B8-516242CA39B0}" dt="2021-03-26T15:44:19.565" v="924" actId="20577"/>
          <ac:spMkLst>
            <pc:docMk/>
            <pc:sldMk cId="2692548420" sldId="680"/>
            <ac:spMk id="2" creationId="{F75B297A-DDE0-4C5C-8AB4-BF625BBFCBDA}"/>
          </ac:spMkLst>
        </pc:spChg>
        <pc:spChg chg="mod">
          <ac:chgData name="Ed Godfrey" userId="61aa7c48ee0e3db0" providerId="LiveId" clId="{4863A959-A4BA-4A86-B0B8-516242CA39B0}" dt="2021-03-26T15:44:12.699" v="908" actId="255"/>
          <ac:spMkLst>
            <pc:docMk/>
            <pc:sldMk cId="2692548420" sldId="680"/>
            <ac:spMk id="4" creationId="{E608B9D8-1865-4B62-B899-A104A5E7156F}"/>
          </ac:spMkLst>
        </pc:spChg>
      </pc:sldChg>
      <pc:sldChg chg="modSp add mod">
        <pc:chgData name="Ed Godfrey" userId="61aa7c48ee0e3db0" providerId="LiveId" clId="{4863A959-A4BA-4A86-B0B8-516242CA39B0}" dt="2021-03-26T15:44:39.094" v="942" actId="20577"/>
        <pc:sldMkLst>
          <pc:docMk/>
          <pc:sldMk cId="1566352077" sldId="681"/>
        </pc:sldMkLst>
        <pc:spChg chg="mod">
          <ac:chgData name="Ed Godfrey" userId="61aa7c48ee0e3db0" providerId="LiveId" clId="{4863A959-A4BA-4A86-B0B8-516242CA39B0}" dt="2021-03-26T15:44:39.094" v="942" actId="20577"/>
          <ac:spMkLst>
            <pc:docMk/>
            <pc:sldMk cId="1566352077" sldId="681"/>
            <ac:spMk id="2" creationId="{F75B297A-DDE0-4C5C-8AB4-BF625BBFCBDA}"/>
          </ac:spMkLst>
        </pc:spChg>
        <pc:spChg chg="mod">
          <ac:chgData name="Ed Godfrey" userId="61aa7c48ee0e3db0" providerId="LiveId" clId="{4863A959-A4BA-4A86-B0B8-516242CA39B0}" dt="2021-03-26T15:44:32.735" v="926" actId="255"/>
          <ac:spMkLst>
            <pc:docMk/>
            <pc:sldMk cId="1566352077" sldId="681"/>
            <ac:spMk id="4" creationId="{E608B9D8-1865-4B62-B899-A104A5E7156F}"/>
          </ac:spMkLst>
        </pc:spChg>
      </pc:sldChg>
      <pc:sldChg chg="addSp modSp add mod modAnim">
        <pc:chgData name="Ed Godfrey" userId="61aa7c48ee0e3db0" providerId="LiveId" clId="{4863A959-A4BA-4A86-B0B8-516242CA39B0}" dt="2021-03-26T15:50:35.074" v="1220"/>
        <pc:sldMkLst>
          <pc:docMk/>
          <pc:sldMk cId="507601463" sldId="682"/>
        </pc:sldMkLst>
        <pc:spChg chg="add mod">
          <ac:chgData name="Ed Godfrey" userId="61aa7c48ee0e3db0" providerId="LiveId" clId="{4863A959-A4BA-4A86-B0B8-516242CA39B0}" dt="2021-03-26T15:49:14.132" v="1127" actId="20577"/>
          <ac:spMkLst>
            <pc:docMk/>
            <pc:sldMk cId="507601463" sldId="682"/>
            <ac:spMk id="9" creationId="{836BC452-FDBC-467A-A04C-3B632973FC7B}"/>
          </ac:spMkLst>
        </pc:spChg>
        <pc:spChg chg="add mod">
          <ac:chgData name="Ed Godfrey" userId="61aa7c48ee0e3db0" providerId="LiveId" clId="{4863A959-A4BA-4A86-B0B8-516242CA39B0}" dt="2021-03-26T15:50:18.450" v="1217" actId="5793"/>
          <ac:spMkLst>
            <pc:docMk/>
            <pc:sldMk cId="507601463" sldId="682"/>
            <ac:spMk id="10" creationId="{D56C3ED6-EC92-431C-A95C-4D136696D736}"/>
          </ac:spMkLst>
        </pc:spChg>
      </pc:sldChg>
      <pc:sldChg chg="modSp add mod">
        <pc:chgData name="Ed Godfrey" userId="61aa7c48ee0e3db0" providerId="LiveId" clId="{4863A959-A4BA-4A86-B0B8-516242CA39B0}" dt="2021-03-26T16:01:03.675" v="1252" actId="255"/>
        <pc:sldMkLst>
          <pc:docMk/>
          <pc:sldMk cId="3402529323" sldId="683"/>
        </pc:sldMkLst>
        <pc:spChg chg="mod">
          <ac:chgData name="Ed Godfrey" userId="61aa7c48ee0e3db0" providerId="LiveId" clId="{4863A959-A4BA-4A86-B0B8-516242CA39B0}" dt="2021-03-26T16:01:03.675" v="1252" actId="255"/>
          <ac:spMkLst>
            <pc:docMk/>
            <pc:sldMk cId="3402529323" sldId="683"/>
            <ac:spMk id="4" creationId="{E608B9D8-1865-4B62-B899-A104A5E7156F}"/>
          </ac:spMkLst>
        </pc:spChg>
      </pc:sldChg>
      <pc:sldChg chg="modSp add mod">
        <pc:chgData name="Ed Godfrey" userId="61aa7c48ee0e3db0" providerId="LiveId" clId="{4863A959-A4BA-4A86-B0B8-516242CA39B0}" dt="2021-03-26T16:01:29.853" v="1256" actId="255"/>
        <pc:sldMkLst>
          <pc:docMk/>
          <pc:sldMk cId="87267218" sldId="684"/>
        </pc:sldMkLst>
        <pc:spChg chg="mod">
          <ac:chgData name="Ed Godfrey" userId="61aa7c48ee0e3db0" providerId="LiveId" clId="{4863A959-A4BA-4A86-B0B8-516242CA39B0}" dt="2021-03-26T16:01:29.853" v="1256" actId="255"/>
          <ac:spMkLst>
            <pc:docMk/>
            <pc:sldMk cId="87267218" sldId="684"/>
            <ac:spMk id="4" creationId="{E608B9D8-1865-4B62-B899-A104A5E7156F}"/>
          </ac:spMkLst>
        </pc:spChg>
      </pc:sldChg>
      <pc:sldChg chg="modSp add mod">
        <pc:chgData name="Ed Godfrey" userId="61aa7c48ee0e3db0" providerId="LiveId" clId="{4863A959-A4BA-4A86-B0B8-516242CA39B0}" dt="2021-03-26T16:02:00.687" v="1260" actId="255"/>
        <pc:sldMkLst>
          <pc:docMk/>
          <pc:sldMk cId="683589079" sldId="685"/>
        </pc:sldMkLst>
        <pc:spChg chg="mod">
          <ac:chgData name="Ed Godfrey" userId="61aa7c48ee0e3db0" providerId="LiveId" clId="{4863A959-A4BA-4A86-B0B8-516242CA39B0}" dt="2021-03-26T16:02:00.687" v="1260" actId="255"/>
          <ac:spMkLst>
            <pc:docMk/>
            <pc:sldMk cId="683589079" sldId="685"/>
            <ac:spMk id="4" creationId="{E608B9D8-1865-4B62-B899-A104A5E7156F}"/>
          </ac:spMkLst>
        </pc:spChg>
      </pc:sldChg>
      <pc:sldChg chg="add">
        <pc:chgData name="Ed Godfrey" userId="61aa7c48ee0e3db0" providerId="LiveId" clId="{4863A959-A4BA-4A86-B0B8-516242CA39B0}" dt="2021-03-26T16:03:04.443" v="1261"/>
        <pc:sldMkLst>
          <pc:docMk/>
          <pc:sldMk cId="2997034534" sldId="686"/>
        </pc:sldMkLst>
      </pc:sldChg>
      <pc:sldChg chg="add setBg">
        <pc:chgData name="Ed Godfrey" userId="61aa7c48ee0e3db0" providerId="LiveId" clId="{4863A959-A4BA-4A86-B0B8-516242CA39B0}" dt="2021-03-26T16:03:20.902" v="1264"/>
        <pc:sldMkLst>
          <pc:docMk/>
          <pc:sldMk cId="3967672743" sldId="6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3/26/2021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3/26/2021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5815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254833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163723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271580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184141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16</a:t>
            </a:fld>
            <a:endParaRPr lang="en-US" dirty="0"/>
          </a:p>
        </p:txBody>
      </p:sp>
    </p:spTree>
    <p:extLst>
      <p:ext uri="{BB962C8B-B14F-4D97-AF65-F5344CB8AC3E}">
        <p14:creationId xmlns:p14="http://schemas.microsoft.com/office/powerpoint/2010/main" val="99851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17</a:t>
            </a:fld>
            <a:endParaRPr lang="en-US" dirty="0"/>
          </a:p>
        </p:txBody>
      </p:sp>
    </p:spTree>
    <p:extLst>
      <p:ext uri="{BB962C8B-B14F-4D97-AF65-F5344CB8AC3E}">
        <p14:creationId xmlns:p14="http://schemas.microsoft.com/office/powerpoint/2010/main" val="18955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18</a:t>
            </a:fld>
            <a:endParaRPr lang="en-US" dirty="0"/>
          </a:p>
        </p:txBody>
      </p:sp>
    </p:spTree>
    <p:extLst>
      <p:ext uri="{BB962C8B-B14F-4D97-AF65-F5344CB8AC3E}">
        <p14:creationId xmlns:p14="http://schemas.microsoft.com/office/powerpoint/2010/main" val="3701024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19</a:t>
            </a:fld>
            <a:endParaRPr lang="en-US" dirty="0"/>
          </a:p>
        </p:txBody>
      </p:sp>
    </p:spTree>
    <p:extLst>
      <p:ext uri="{BB962C8B-B14F-4D97-AF65-F5344CB8AC3E}">
        <p14:creationId xmlns:p14="http://schemas.microsoft.com/office/powerpoint/2010/main" val="210697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20</a:t>
            </a:fld>
            <a:endParaRPr lang="en-US" dirty="0"/>
          </a:p>
        </p:txBody>
      </p:sp>
    </p:spTree>
    <p:extLst>
      <p:ext uri="{BB962C8B-B14F-4D97-AF65-F5344CB8AC3E}">
        <p14:creationId xmlns:p14="http://schemas.microsoft.com/office/powerpoint/2010/main" val="303571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46422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21</a:t>
            </a:fld>
            <a:endParaRPr lang="en-US" dirty="0"/>
          </a:p>
        </p:txBody>
      </p:sp>
    </p:spTree>
    <p:extLst>
      <p:ext uri="{BB962C8B-B14F-4D97-AF65-F5344CB8AC3E}">
        <p14:creationId xmlns:p14="http://schemas.microsoft.com/office/powerpoint/2010/main" val="147256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263324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373923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93975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74007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325531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3/26/2021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3/26/2021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3/26/2021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3/26/2021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3/26/2021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3/26/2021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3/26/2021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3/26/2021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3/26/2021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3/26/2021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3/26/2021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3/26/2021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Grace of God at Work</a:t>
            </a:r>
          </a:p>
          <a:p>
            <a:pPr algn="ctr"/>
            <a:r>
              <a:rPr lang="en-US" sz="2800" i="1" dirty="0">
                <a:latin typeface="Avenir Next LT Pro" panose="020B0504020202020204" pitchFamily="34" charset="0"/>
              </a:rPr>
              <a:t>Titus 2:11-14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28,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1352328"/>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1929643"/>
            <a:ext cx="11661731" cy="3108543"/>
          </a:xfrm>
          <a:prstGeom prst="rect">
            <a:avLst/>
          </a:prstGeom>
          <a:noFill/>
          <a:ln>
            <a:noFill/>
          </a:ln>
        </p:spPr>
        <p:txBody>
          <a:bodyPr wrap="square" rtlCol="0">
            <a:spAutoFit/>
          </a:bodyPr>
          <a:lstStyle/>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deny ungodliness and worldly desires (12a)</a:t>
            </a:r>
          </a:p>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live sensibly, righteously, and godly in the present age (12b)</a:t>
            </a:r>
          </a:p>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live in godliness by looking forward and backward on Christ (13-14a)</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We look forward to the blessed hope of Christ’s second coming (13)</a:t>
            </a:r>
          </a:p>
          <a:p>
            <a:pPr marL="457200" indent="-457200" algn="just">
              <a:buAutoNum type="alphaUcPeriod"/>
            </a:pP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85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7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John 3:2-3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862322"/>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 Beloved, now we are children of God, and it has not appeared as yet what we will be. We know that when He appears, we will be like Him, because we will see Him just as He is. 3 And everyone who has this hope fixed on Him purifies himself, just as He is pure.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18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Luke 1:30-31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30 The angel said to her, "Do not be afraid, Mary; for you have found favor with God. 31 "And behold, you will conceive in your womb and bear a son, and you shall name Him Jesus. 32 "He will be </a:t>
            </a:r>
            <a:r>
              <a:rPr lang="en-US" sz="3600" i="1" u="sng" dirty="0">
                <a:effectLst/>
                <a:latin typeface="Calibri" panose="020F0502020204030204" pitchFamily="34" charset="0"/>
                <a:ea typeface="Calibri" panose="020F0502020204030204" pitchFamily="34" charset="0"/>
                <a:cs typeface="Calibri" panose="020F0502020204030204" pitchFamily="34" charset="0"/>
              </a:rPr>
              <a:t>great</a:t>
            </a:r>
            <a:r>
              <a:rPr lang="en-US" sz="3600" i="1" dirty="0">
                <a:effectLst/>
                <a:latin typeface="Calibri" panose="020F0502020204030204" pitchFamily="34" charset="0"/>
                <a:ea typeface="Calibri" panose="020F0502020204030204" pitchFamily="34" charset="0"/>
                <a:cs typeface="Calibri" panose="020F0502020204030204" pitchFamily="34" charset="0"/>
              </a:rPr>
              <a:t> and will be called the Son of the Most High; and the Lord God will give Him the throne of His father David;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876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Hebrews 10:19-21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862322"/>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19 Therefore, brethren, since we have confidence to enter the holy place by the blood of Jesus, 20 by a new and living way which He inaugurated for us through the veil, that is, His flesh, 21 and since we have a </a:t>
            </a:r>
            <a:r>
              <a:rPr lang="en-US" sz="3600" i="1" u="sng" dirty="0">
                <a:effectLst/>
                <a:latin typeface="Calibri" panose="020F0502020204030204" pitchFamily="34" charset="0"/>
                <a:ea typeface="Calibri" panose="020F0502020204030204" pitchFamily="34" charset="0"/>
                <a:cs typeface="Calibri" panose="020F0502020204030204" pitchFamily="34" charset="0"/>
              </a:rPr>
              <a:t>great</a:t>
            </a:r>
            <a:r>
              <a:rPr lang="en-US" sz="3600" i="1" dirty="0">
                <a:effectLst/>
                <a:latin typeface="Calibri" panose="020F0502020204030204" pitchFamily="34" charset="0"/>
                <a:ea typeface="Calibri" panose="020F0502020204030204" pitchFamily="34" charset="0"/>
                <a:cs typeface="Calibri" panose="020F0502020204030204" pitchFamily="34" charset="0"/>
              </a:rPr>
              <a:t> priest over the house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548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Hebrews 13:20-21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Now the God of peace, who brought up from the dead the </a:t>
            </a:r>
            <a:r>
              <a:rPr lang="en-US" sz="3600" i="1" u="sng" dirty="0">
                <a:effectLst/>
                <a:latin typeface="Calibri" panose="020F0502020204030204" pitchFamily="34" charset="0"/>
                <a:ea typeface="Calibri" panose="020F0502020204030204" pitchFamily="34" charset="0"/>
                <a:cs typeface="Calibri" panose="020F0502020204030204" pitchFamily="34" charset="0"/>
              </a:rPr>
              <a:t>great</a:t>
            </a:r>
            <a:r>
              <a:rPr lang="en-US" sz="3600" i="1" dirty="0">
                <a:effectLst/>
                <a:latin typeface="Calibri" panose="020F0502020204030204" pitchFamily="34" charset="0"/>
                <a:ea typeface="Calibri" panose="020F0502020204030204" pitchFamily="34" charset="0"/>
                <a:cs typeface="Calibri" panose="020F0502020204030204" pitchFamily="34" charset="0"/>
              </a:rPr>
              <a:t> Shepherd of the sheep through the blood of the eternal covenant, even Jesus our Lord, 21 equip you in every good thing to do His will, working in us that which is pleasing in His sight, through Jesus Christ, to whom be the glory forever and ever. Amen.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35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1352328"/>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1929643"/>
            <a:ext cx="11661731" cy="3970318"/>
          </a:xfrm>
          <a:prstGeom prst="rect">
            <a:avLst/>
          </a:prstGeom>
          <a:noFill/>
          <a:ln>
            <a:noFill/>
          </a:ln>
        </p:spPr>
        <p:txBody>
          <a:bodyPr wrap="square" rtlCol="0">
            <a:spAutoFit/>
          </a:bodyPr>
          <a:lstStyle/>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deny ungodliness and worldly desires (12a)</a:t>
            </a:r>
          </a:p>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live sensibly, righteously, and godly in the present age (12b)</a:t>
            </a:r>
          </a:p>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live in godliness by looking forward and backward on Christ (13-14a)</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We look forward to the blessed hope of Christ’s second coming (13)</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We look back on the superlative demonstration of the love of Christ that redeemed us from sin and made us His own possession (14a)</a:t>
            </a:r>
          </a:p>
          <a:p>
            <a:pPr marL="457200" indent="-457200" algn="just">
              <a:buAutoNum type="alphaUcPeriod"/>
            </a:pP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078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7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84775"/>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The grace of God brings salvation to all people </a:t>
            </a:r>
            <a:r>
              <a:rPr lang="en-US" sz="3200" baseline="30000" dirty="0">
                <a:latin typeface="Calibri" panose="020F0502020204030204" pitchFamily="34" charset="0"/>
                <a:cs typeface="Calibri" panose="020F0502020204030204" pitchFamily="34" charset="0"/>
              </a:rPr>
              <a:t>(2:11)</a:t>
            </a:r>
          </a:p>
        </p:txBody>
      </p:sp>
      <p:sp>
        <p:nvSpPr>
          <p:cNvPr id="5" name="TextBox 4">
            <a:extLst>
              <a:ext uri="{FF2B5EF4-FFF2-40B4-BE49-F238E27FC236}">
                <a16:creationId xmlns:a16="http://schemas.microsoft.com/office/drawing/2014/main" id="{822B4037-11EE-40D8-BB1C-917E5174CD73}"/>
              </a:ext>
            </a:extLst>
          </p:cNvPr>
          <p:cNvSpPr txBox="1"/>
          <p:nvPr/>
        </p:nvSpPr>
        <p:spPr>
          <a:xfrm>
            <a:off x="281837" y="1825783"/>
            <a:ext cx="11661731" cy="400110"/>
          </a:xfrm>
          <a:prstGeom prst="rect">
            <a:avLst/>
          </a:prstGeom>
          <a:noFill/>
          <a:ln>
            <a:noFill/>
          </a:ln>
        </p:spPr>
        <p:txBody>
          <a:bodyPr wrap="square" rtlCol="0">
            <a:spAutoFit/>
          </a:bodyPr>
          <a:lstStyle/>
          <a:p>
            <a:pPr marL="0" marR="0" algn="just">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For the grace of God has </a:t>
            </a:r>
            <a:r>
              <a:rPr lang="en-US" sz="2000" b="1" i="1" u="sng" dirty="0">
                <a:effectLst/>
                <a:latin typeface="Calibri" panose="020F0502020204030204" pitchFamily="34" charset="0"/>
                <a:ea typeface="Calibri" panose="020F0502020204030204" pitchFamily="34" charset="0"/>
                <a:cs typeface="Calibri" panose="020F0502020204030204" pitchFamily="34" charset="0"/>
              </a:rPr>
              <a:t>appeared</a:t>
            </a:r>
            <a:r>
              <a:rPr lang="en-US" sz="2000" i="1" dirty="0">
                <a:effectLst/>
                <a:latin typeface="Calibri" panose="020F0502020204030204" pitchFamily="34" charset="0"/>
                <a:ea typeface="Calibri" panose="020F0502020204030204" pitchFamily="34" charset="0"/>
                <a:cs typeface="Calibri" panose="020F0502020204030204" pitchFamily="34" charset="0"/>
              </a:rPr>
              <a:t>, bringing salvation to all men…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2360037"/>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2909362"/>
            <a:ext cx="11661731" cy="1323439"/>
          </a:xfrm>
          <a:prstGeom prst="rect">
            <a:avLst/>
          </a:prstGeom>
          <a:noFill/>
          <a:ln>
            <a:noFill/>
          </a:ln>
        </p:spPr>
        <p:txBody>
          <a:bodyPr wrap="square" rtlCol="0">
            <a:spAutoFit/>
          </a:bodyPr>
          <a:lstStyle/>
          <a:p>
            <a:pPr algn="just"/>
            <a:r>
              <a:rPr lang="en-US" sz="2000" i="1" dirty="0">
                <a:latin typeface="Calibri" panose="020F0502020204030204" pitchFamily="34" charset="0"/>
                <a:cs typeface="Calibri" panose="020F0502020204030204" pitchFamily="34" charset="0"/>
              </a:rPr>
              <a:t>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a:t>
            </a:r>
            <a:endParaRPr lang="en-US"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36BC452-FDBC-467A-A04C-3B632973FC7B}"/>
              </a:ext>
            </a:extLst>
          </p:cNvPr>
          <p:cNvSpPr txBox="1"/>
          <p:nvPr/>
        </p:nvSpPr>
        <p:spPr>
          <a:xfrm>
            <a:off x="284254" y="4285256"/>
            <a:ext cx="11661731" cy="1077218"/>
          </a:xfrm>
          <a:prstGeom prst="rect">
            <a:avLst/>
          </a:prstGeom>
          <a:noFill/>
          <a:ln>
            <a:noFill/>
          </a:ln>
        </p:spPr>
        <p:txBody>
          <a:bodyPr wrap="square" rtlCol="0">
            <a:spAutoFit/>
          </a:bodyPr>
          <a:lstStyle/>
          <a:p>
            <a:pPr marL="571500" indent="-571500" algn="just">
              <a:buFont typeface="+mj-lt"/>
              <a:buAutoNum type="romanUcPeriod" startAt="3"/>
            </a:pPr>
            <a:r>
              <a:rPr lang="en-US" sz="3200" dirty="0">
                <a:latin typeface="Calibri" panose="020F0502020204030204" pitchFamily="34" charset="0"/>
                <a:cs typeface="Calibri" panose="020F0502020204030204" pitchFamily="34" charset="0"/>
              </a:rPr>
              <a:t>The grace of God instructs we who are saved to be zealous for good deeds </a:t>
            </a:r>
            <a:r>
              <a:rPr lang="en-US" sz="3200" baseline="30000" dirty="0">
                <a:latin typeface="Calibri" panose="020F0502020204030204" pitchFamily="34" charset="0"/>
                <a:cs typeface="Calibri" panose="020F0502020204030204" pitchFamily="34" charset="0"/>
              </a:rPr>
              <a:t>(2:14b)</a:t>
            </a:r>
          </a:p>
        </p:txBody>
      </p:sp>
      <p:sp>
        <p:nvSpPr>
          <p:cNvPr id="10" name="TextBox 9">
            <a:extLst>
              <a:ext uri="{FF2B5EF4-FFF2-40B4-BE49-F238E27FC236}">
                <a16:creationId xmlns:a16="http://schemas.microsoft.com/office/drawing/2014/main" id="{D56C3ED6-EC92-431C-A95C-4D136696D736}"/>
              </a:ext>
            </a:extLst>
          </p:cNvPr>
          <p:cNvSpPr txBox="1"/>
          <p:nvPr/>
        </p:nvSpPr>
        <p:spPr>
          <a:xfrm>
            <a:off x="284946" y="5299880"/>
            <a:ext cx="11661731" cy="400110"/>
          </a:xfrm>
          <a:prstGeom prst="rect">
            <a:avLst/>
          </a:prstGeom>
          <a:noFill/>
          <a:ln>
            <a:noFill/>
          </a:ln>
        </p:spPr>
        <p:txBody>
          <a:bodyPr wrap="square" rtlCol="0">
            <a:spAutoFit/>
          </a:bodyPr>
          <a:lstStyle/>
          <a:p>
            <a:pPr marL="0" marR="0" algn="just">
              <a:spcBef>
                <a:spcPts val="0"/>
              </a:spcBef>
              <a:spcAft>
                <a:spcPts val="0"/>
              </a:spcAft>
            </a:pPr>
            <a:r>
              <a:rPr lang="en-US" sz="2000" i="1" dirty="0">
                <a:latin typeface="Calibri" panose="020F0502020204030204" pitchFamily="34" charset="0"/>
                <a:ea typeface="Calibri" panose="020F0502020204030204" pitchFamily="34" charset="0"/>
                <a:cs typeface="Calibri" panose="020F0502020204030204" pitchFamily="34" charset="0"/>
              </a:rPr>
              <a:t>…z</a:t>
            </a:r>
            <a:r>
              <a:rPr lang="en-US" sz="2000" i="1" dirty="0">
                <a:effectLst/>
                <a:latin typeface="Calibri" panose="020F0502020204030204" pitchFamily="34" charset="0"/>
                <a:ea typeface="Calibri" panose="020F0502020204030204" pitchFamily="34" charset="0"/>
                <a:cs typeface="Calibri" panose="020F0502020204030204" pitchFamily="34" charset="0"/>
              </a:rPr>
              <a:t>ealous for good deeds.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60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750"/>
                                        <p:tgtEl>
                                          <p:spTgt spid="9"/>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Jim Elliot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algn="just"/>
            <a:r>
              <a:rPr lang="en-US" sz="3600" dirty="0">
                <a:latin typeface="Calibri" panose="020F0502020204030204" pitchFamily="34" charset="0"/>
                <a:cs typeface="Calibri" panose="020F0502020204030204" pitchFamily="34" charset="0"/>
              </a:rPr>
              <a:t>“I see clearly now that anything, whatever it is, if it be not on the principle of grace, it is not of God.”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96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Jim Elliot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308324"/>
          </a:xfrm>
          <a:prstGeom prst="rect">
            <a:avLst/>
          </a:prstGeom>
          <a:noFill/>
          <a:ln>
            <a:noFill/>
          </a:ln>
        </p:spPr>
        <p:txBody>
          <a:bodyPr wrap="square" rtlCol="0">
            <a:spAutoFit/>
          </a:bodyPr>
          <a:lstStyle/>
          <a:p>
            <a:pPr algn="just"/>
            <a:r>
              <a:rPr lang="en-US" sz="3600" dirty="0">
                <a:effectLst/>
                <a:latin typeface="Calibri" panose="020F0502020204030204" pitchFamily="34" charset="0"/>
                <a:ea typeface="Times New Roman" panose="02020603050405020304" pitchFamily="18" charset="0"/>
                <a:cs typeface="Calibri" panose="020F0502020204030204" pitchFamily="34" charset="0"/>
              </a:rPr>
              <a:t> “Fix your eyes on the rising Morning Star…. Live every day as if the Son of Man were at the door, and gear your thinking to the fleeting moment…. Walk as if the next step would carry you across the threshold of Heaven.”</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252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Jim Elliot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algn="just"/>
            <a:r>
              <a:rPr lang="en-US" sz="3600" dirty="0">
                <a:effectLst/>
                <a:latin typeface="Calibri" panose="020F0502020204030204" pitchFamily="34" charset="0"/>
                <a:ea typeface="Times New Roman" panose="02020603050405020304" pitchFamily="18" charset="0"/>
                <a:cs typeface="Calibri" panose="020F0502020204030204" pitchFamily="34" charset="0"/>
              </a:rPr>
              <a:t>“How poorly will appear anything but a consuming operative faith in the person of Christ when He comes. How lost, alas, a life lived in any other light!”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26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53943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Jim Elliot</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200329"/>
          </a:xfrm>
          <a:prstGeom prst="rect">
            <a:avLst/>
          </a:prstGeom>
          <a:noFill/>
          <a:ln>
            <a:noFill/>
          </a:ln>
        </p:spPr>
        <p:txBody>
          <a:bodyPr wrap="square" rtlCol="0">
            <a:spAutoFit/>
          </a:bodyPr>
          <a:lstStyle/>
          <a:p>
            <a:pPr algn="just"/>
            <a:r>
              <a:rPr lang="en-US" sz="3600" dirty="0">
                <a:effectLst/>
                <a:latin typeface="Calibri" panose="020F0502020204030204" pitchFamily="34" charset="0"/>
                <a:ea typeface="Times New Roman" panose="02020603050405020304" pitchFamily="18" charset="0"/>
                <a:cs typeface="Calibri" panose="020F0502020204030204" pitchFamily="34" charset="0"/>
              </a:rPr>
              <a:t>“Wherever you are,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be all there</a:t>
            </a:r>
            <a:r>
              <a:rPr lang="en-US" sz="3600" dirty="0">
                <a:effectLst/>
                <a:latin typeface="Calibri" panose="020F0502020204030204" pitchFamily="34" charset="0"/>
                <a:ea typeface="Times New Roman" panose="02020603050405020304" pitchFamily="18" charset="0"/>
                <a:cs typeface="Calibri" panose="020F0502020204030204" pitchFamily="34" charset="0"/>
              </a:rPr>
              <a:t>. Live to the hilt every situation you believe to be the will of God.”</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358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Calibri" panose="020F0502020204030204" pitchFamily="34" charset="0"/>
              </a:rPr>
              <a:t>The two-fold work of the grace of God is to bring salvation and then to instruct God’s people for godliness and good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034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Grace of God at Work</a:t>
            </a:r>
          </a:p>
          <a:p>
            <a:pPr algn="ctr"/>
            <a:r>
              <a:rPr lang="en-US" sz="2800" i="1" dirty="0">
                <a:latin typeface="Avenir Next LT Pro" panose="020B0504020202020204" pitchFamily="34" charset="0"/>
              </a:rPr>
              <a:t>Titus 2:11-14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March 28, 2021 - PM</a:t>
            </a:r>
          </a:p>
        </p:txBody>
      </p:sp>
    </p:spTree>
    <p:extLst>
      <p:ext uri="{BB962C8B-B14F-4D97-AF65-F5344CB8AC3E}">
        <p14:creationId xmlns:p14="http://schemas.microsoft.com/office/powerpoint/2010/main" val="396767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6:1-2</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 What shall we say then? Are we to continue in sin so that grace may increase? 2 May it never be! How shall we who died to sin still live in it?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61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Calibri" panose="020F0502020204030204" pitchFamily="34" charset="0"/>
              </a:rPr>
              <a:t>The two-fold work of the grace of God is to bring salvation and then to instruct God’s people for godliness and good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84775"/>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The grace of God brings salvation to all people </a:t>
            </a:r>
            <a:r>
              <a:rPr lang="en-US" sz="3200" baseline="30000" dirty="0">
                <a:latin typeface="Calibri" panose="020F0502020204030204" pitchFamily="34" charset="0"/>
                <a:cs typeface="Calibri" panose="020F0502020204030204" pitchFamily="34" charset="0"/>
              </a:rPr>
              <a:t>(2:11)</a:t>
            </a:r>
          </a:p>
        </p:txBody>
      </p:sp>
      <p:sp>
        <p:nvSpPr>
          <p:cNvPr id="5" name="TextBox 4">
            <a:extLst>
              <a:ext uri="{FF2B5EF4-FFF2-40B4-BE49-F238E27FC236}">
                <a16:creationId xmlns:a16="http://schemas.microsoft.com/office/drawing/2014/main" id="{822B4037-11EE-40D8-BB1C-917E5174CD73}"/>
              </a:ext>
            </a:extLst>
          </p:cNvPr>
          <p:cNvSpPr txBox="1"/>
          <p:nvPr/>
        </p:nvSpPr>
        <p:spPr>
          <a:xfrm>
            <a:off x="281837" y="1825783"/>
            <a:ext cx="11661731" cy="400110"/>
          </a:xfrm>
          <a:prstGeom prst="rect">
            <a:avLst/>
          </a:prstGeom>
          <a:noFill/>
          <a:ln>
            <a:noFill/>
          </a:ln>
        </p:spPr>
        <p:txBody>
          <a:bodyPr wrap="square" rtlCol="0">
            <a:spAutoFit/>
          </a:bodyPr>
          <a:lstStyle/>
          <a:p>
            <a:pPr marL="0" marR="0" algn="just">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For the grace of God has </a:t>
            </a:r>
            <a:r>
              <a:rPr lang="en-US" sz="2000" b="1" i="1" u="sng" dirty="0">
                <a:effectLst/>
                <a:latin typeface="Calibri" panose="020F0502020204030204" pitchFamily="34" charset="0"/>
                <a:ea typeface="Calibri" panose="020F0502020204030204" pitchFamily="34" charset="0"/>
                <a:cs typeface="Calibri" panose="020F0502020204030204" pitchFamily="34" charset="0"/>
              </a:rPr>
              <a:t>appeared</a:t>
            </a:r>
            <a:r>
              <a:rPr lang="en-US" sz="2000" i="1" dirty="0">
                <a:effectLst/>
                <a:latin typeface="Calibri" panose="020F0502020204030204" pitchFamily="34" charset="0"/>
                <a:ea typeface="Calibri" panose="020F0502020204030204" pitchFamily="34" charset="0"/>
                <a:cs typeface="Calibri" panose="020F0502020204030204" pitchFamily="34" charset="0"/>
              </a:rPr>
              <a:t>, bringing salvation to all men…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2360037"/>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2909362"/>
            <a:ext cx="11661731" cy="1323439"/>
          </a:xfrm>
          <a:prstGeom prst="rect">
            <a:avLst/>
          </a:prstGeom>
          <a:noFill/>
          <a:ln>
            <a:noFill/>
          </a:ln>
        </p:spPr>
        <p:txBody>
          <a:bodyPr wrap="square" rtlCol="0">
            <a:spAutoFit/>
          </a:bodyPr>
          <a:lstStyle/>
          <a:p>
            <a:pPr algn="just"/>
            <a:r>
              <a:rPr lang="en-US" sz="2000" i="1" dirty="0">
                <a:latin typeface="Calibri" panose="020F0502020204030204" pitchFamily="34" charset="0"/>
                <a:cs typeface="Calibri" panose="020F0502020204030204" pitchFamily="34" charset="0"/>
              </a:rPr>
              <a:t>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childTnLst>
                                </p:cTn>
                              </p:par>
                            </p:childTnLst>
                          </p:cTn>
                        </p:par>
                        <p:par>
                          <p:cTn id="13" fill="hold">
                            <p:stCondLst>
                              <p:cond delay="1750"/>
                            </p:stCondLst>
                            <p:childTnLst>
                              <p:par>
                                <p:cTn id="14" presetID="10" presetClass="entr" presetSubtype="0"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1352328"/>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1929643"/>
            <a:ext cx="11661731" cy="1261884"/>
          </a:xfrm>
          <a:prstGeom prst="rect">
            <a:avLst/>
          </a:prstGeom>
          <a:noFill/>
          <a:ln>
            <a:noFill/>
          </a:ln>
        </p:spPr>
        <p:txBody>
          <a:bodyPr wrap="square" rtlCol="0">
            <a:spAutoFit/>
          </a:bodyPr>
          <a:lstStyle/>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deny ungodliness and worldly desires (12a)</a:t>
            </a:r>
          </a:p>
          <a:p>
            <a:pPr marL="971550" lvl="1" indent="-514350" algn="just">
              <a:buFont typeface="+mj-lt"/>
              <a:buAutoNum type="arabicPeriod"/>
            </a:pPr>
            <a:r>
              <a:rPr lang="en-US" sz="2400" i="1" dirty="0">
                <a:latin typeface="Calibri" panose="020F0502020204030204" pitchFamily="34" charset="0"/>
                <a:cs typeface="Calibri" panose="020F0502020204030204" pitchFamily="34" charset="0"/>
              </a:rPr>
              <a:t>It includes saying “no” to ungodliness</a:t>
            </a:r>
          </a:p>
          <a:p>
            <a:pPr marL="971550" lvl="1" indent="-514350" algn="just">
              <a:buFont typeface="+mj-lt"/>
              <a:buAutoNum type="arabicPeriod"/>
            </a:pPr>
            <a:r>
              <a:rPr lang="en-US" sz="2400" i="1" dirty="0">
                <a:latin typeface="Calibri" panose="020F0502020204030204" pitchFamily="34" charset="0"/>
                <a:cs typeface="Calibri" panose="020F0502020204030204" pitchFamily="34" charset="0"/>
              </a:rPr>
              <a:t>It includes saying “no” to worldly desires</a:t>
            </a:r>
          </a:p>
        </p:txBody>
      </p:sp>
    </p:spTree>
    <p:extLst>
      <p:ext uri="{BB962C8B-B14F-4D97-AF65-F5344CB8AC3E}">
        <p14:creationId xmlns:p14="http://schemas.microsoft.com/office/powerpoint/2010/main" val="293935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75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75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Proverbs 2:6-15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170646"/>
          </a:xfrm>
          <a:prstGeom prst="rect">
            <a:avLst/>
          </a:prstGeom>
          <a:noFill/>
          <a:ln>
            <a:noFill/>
          </a:ln>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6 For the Lord gives wisdom; From His mouth come knowledge and understanding. 7 He stores up sound wisdom for the upright; He is a shield to those who walk in integrity, 8 Guarding the paths of justice, And He preserves the way of His godly ones. 9 Then you will discern righteousness and justice And equity and every good course. 10 For wisdom will enter your heart And knowledge will be pleasant to your soul; 11 Discretion will guard you, Understanding will watch over you, 12 To deliver you from the way of evil, From the man who speaks perverse things; 13 From those who leave the paths of uprightness To walk in the ways of darkness; 14 Who delight in doing evil And rejoice in the perversity of evil; 15 Whose paths are crooked, And who are devious in their ways…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078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7" name="TextBox 6">
            <a:extLst>
              <a:ext uri="{FF2B5EF4-FFF2-40B4-BE49-F238E27FC236}">
                <a16:creationId xmlns:a16="http://schemas.microsoft.com/office/drawing/2014/main" id="{A8CF4483-C320-493D-9170-F8947840D293}"/>
              </a:ext>
            </a:extLst>
          </p:cNvPr>
          <p:cNvSpPr txBox="1"/>
          <p:nvPr/>
        </p:nvSpPr>
        <p:spPr>
          <a:xfrm>
            <a:off x="281147" y="1352328"/>
            <a:ext cx="11661731" cy="584775"/>
          </a:xfrm>
          <a:prstGeom prst="rect">
            <a:avLst/>
          </a:prstGeom>
          <a:noFill/>
          <a:ln>
            <a:noFill/>
          </a:ln>
        </p:spPr>
        <p:txBody>
          <a:bodyPr wrap="square" rtlCol="0">
            <a:spAutoFit/>
          </a:bodyPr>
          <a:lstStyle/>
          <a:p>
            <a:pPr marL="571500" indent="-571500" algn="just">
              <a:buFont typeface="+mj-lt"/>
              <a:buAutoNum type="romanUcPeriod" startAt="2"/>
            </a:pPr>
            <a:r>
              <a:rPr lang="en-US" sz="3200" dirty="0">
                <a:latin typeface="Calibri" panose="020F0502020204030204" pitchFamily="34" charset="0"/>
                <a:cs typeface="Calibri" panose="020F0502020204030204" pitchFamily="34" charset="0"/>
              </a:rPr>
              <a:t>The grace of God instructs the saved to live in godliness </a:t>
            </a:r>
            <a:r>
              <a:rPr lang="en-US" sz="3200" baseline="30000" dirty="0">
                <a:latin typeface="Calibri" panose="020F0502020204030204" pitchFamily="34" charset="0"/>
                <a:cs typeface="Calibri" panose="020F0502020204030204" pitchFamily="34" charset="0"/>
              </a:rPr>
              <a:t>(2:12-14a)</a:t>
            </a:r>
          </a:p>
        </p:txBody>
      </p:sp>
      <p:sp>
        <p:nvSpPr>
          <p:cNvPr id="8" name="TextBox 7">
            <a:extLst>
              <a:ext uri="{FF2B5EF4-FFF2-40B4-BE49-F238E27FC236}">
                <a16:creationId xmlns:a16="http://schemas.microsoft.com/office/drawing/2014/main" id="{A0FFFD81-07A3-4586-B844-E6ADB3384828}"/>
              </a:ext>
            </a:extLst>
          </p:cNvPr>
          <p:cNvSpPr txBox="1"/>
          <p:nvPr/>
        </p:nvSpPr>
        <p:spPr>
          <a:xfrm>
            <a:off x="258068" y="1929643"/>
            <a:ext cx="11661731" cy="1384995"/>
          </a:xfrm>
          <a:prstGeom prst="rect">
            <a:avLst/>
          </a:prstGeom>
          <a:noFill/>
          <a:ln>
            <a:noFill/>
          </a:ln>
        </p:spPr>
        <p:txBody>
          <a:bodyPr wrap="square" rtlCol="0">
            <a:spAutoFit/>
          </a:bodyPr>
          <a:lstStyle/>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deny ungodliness and worldly desires (12a)</a:t>
            </a:r>
          </a:p>
          <a:p>
            <a:pPr marL="457200" indent="-457200" algn="just">
              <a:buAutoNum type="alphaUcPeriod"/>
            </a:pPr>
            <a:r>
              <a:rPr lang="en-US" sz="2800" i="1" dirty="0">
                <a:latin typeface="Calibri" panose="020F0502020204030204" pitchFamily="34" charset="0"/>
                <a:cs typeface="Calibri" panose="020F0502020204030204" pitchFamily="34" charset="0"/>
              </a:rPr>
              <a:t>The grace of God instructs us to live sensibly, righteously, and godly in the present age (12b)</a:t>
            </a:r>
          </a:p>
        </p:txBody>
      </p:sp>
    </p:spTree>
    <p:extLst>
      <p:ext uri="{BB962C8B-B14F-4D97-AF65-F5344CB8AC3E}">
        <p14:creationId xmlns:p14="http://schemas.microsoft.com/office/powerpoint/2010/main" val="213841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Peter 4:3-4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already past is sufficient for you to have carried out the desire of the Gentiles, having pursued a course of sensuality, lusts, drunkenness, carousing, drinking parties and abominable idolatries. 4 In all this, </a:t>
            </a:r>
            <a:r>
              <a:rPr lang="en-US" sz="3600" i="1" u="sng" dirty="0">
                <a:effectLst/>
                <a:latin typeface="Calibri" panose="020F0502020204030204" pitchFamily="34" charset="0"/>
                <a:ea typeface="Calibri" panose="020F0502020204030204" pitchFamily="34" charset="0"/>
                <a:cs typeface="Calibri" panose="020F0502020204030204" pitchFamily="34" charset="0"/>
              </a:rPr>
              <a:t>they are surprised </a:t>
            </a:r>
            <a:r>
              <a:rPr lang="en-US" sz="3600" i="1" dirty="0">
                <a:effectLst/>
                <a:latin typeface="Calibri" panose="020F0502020204030204" pitchFamily="34" charset="0"/>
                <a:ea typeface="Calibri" panose="020F0502020204030204" pitchFamily="34" charset="0"/>
                <a:cs typeface="Calibri" panose="020F0502020204030204" pitchFamily="34" charset="0"/>
              </a:rPr>
              <a:t>that you do not run with them into the same excesses of dissipation, and they malign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37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3605</TotalTime>
  <Words>1583</Words>
  <Application>Microsoft Office PowerPoint</Application>
  <PresentationFormat>Widescreen</PresentationFormat>
  <Paragraphs>108</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59</cp:revision>
  <dcterms:created xsi:type="dcterms:W3CDTF">2020-08-29T16:37:12Z</dcterms:created>
  <dcterms:modified xsi:type="dcterms:W3CDTF">2021-03-26T16:03:31Z</dcterms:modified>
</cp:coreProperties>
</file>